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72490"/>
            <a:ext cx="4343400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figure</a:t>
            </a:r>
            <a:r>
              <a:rPr lang="en-US" dirty="0"/>
              <a:t>('</a:t>
            </a:r>
            <a:r>
              <a:rPr lang="en-US" dirty="0" err="1"/>
              <a:t>units','normalized','position</a:t>
            </a:r>
            <a:r>
              <a:rPr lang="en-US" dirty="0"/>
              <a:t>',[0 0 1 1.5]);</a:t>
            </a:r>
          </a:p>
          <a:p>
            <a:r>
              <a:rPr lang="en-US" dirty="0"/>
              <a:t> </a:t>
            </a:r>
            <a:r>
              <a:rPr lang="en-US" dirty="0" smtClean="0"/>
              <a:t>N=8</a:t>
            </a:r>
            <a:r>
              <a:rPr lang="en-US" dirty="0"/>
              <a:t>;</a:t>
            </a:r>
          </a:p>
          <a:p>
            <a:r>
              <a:rPr lang="en-US" dirty="0"/>
              <a:t>n=0:N-1;</a:t>
            </a:r>
          </a:p>
          <a:p>
            <a:r>
              <a:rPr lang="en-US" dirty="0"/>
              <a:t> </a:t>
            </a:r>
            <a:r>
              <a:rPr lang="en-US" dirty="0" smtClean="0"/>
              <a:t>%% </a:t>
            </a:r>
            <a:r>
              <a:rPr lang="en-US" dirty="0"/>
              <a:t>sinusoid</a:t>
            </a:r>
          </a:p>
          <a:p>
            <a:r>
              <a:rPr lang="en-US" dirty="0"/>
              <a:t>x = [1 0 -1 0 1 0 -1 0]';</a:t>
            </a:r>
          </a:p>
          <a:p>
            <a:r>
              <a:rPr lang="en-US" dirty="0" err="1"/>
              <a:t>disp</a:t>
            </a:r>
            <a:r>
              <a:rPr lang="en-US" dirty="0"/>
              <a:t>('x, sinusoid')</a:t>
            </a:r>
          </a:p>
          <a:p>
            <a:r>
              <a:rPr lang="en-US" dirty="0"/>
              <a:t>x</a:t>
            </a:r>
          </a:p>
          <a:p>
            <a:r>
              <a:rPr lang="en-US" dirty="0"/>
              <a:t> </a:t>
            </a:r>
            <a:r>
              <a:rPr lang="en-US" dirty="0" smtClean="0"/>
              <a:t>subplot(311</a:t>
            </a:r>
            <a:r>
              <a:rPr lang="en-US" dirty="0"/>
              <a:t>)</a:t>
            </a:r>
          </a:p>
          <a:p>
            <a:r>
              <a:rPr lang="en-US" dirty="0"/>
              <a:t>stem(n,x,'b','Marker','none','LineWidth',2);</a:t>
            </a:r>
          </a:p>
          <a:p>
            <a:r>
              <a:rPr lang="pt-BR" dirty="0"/>
              <a:t>%axis([1 N -1.5 1.5])</a:t>
            </a:r>
          </a:p>
          <a:p>
            <a:r>
              <a:rPr lang="en-US" dirty="0"/>
              <a:t>title('x, sinusoid','fontsize',18)</a:t>
            </a:r>
          </a:p>
          <a:p>
            <a:r>
              <a:rPr lang="en-US" dirty="0"/>
              <a:t> </a:t>
            </a:r>
            <a:r>
              <a:rPr lang="en-US" dirty="0" smtClean="0"/>
              <a:t>%% </a:t>
            </a:r>
            <a:r>
              <a:rPr lang="en-US" dirty="0"/>
              <a:t>ramp</a:t>
            </a:r>
          </a:p>
          <a:p>
            <a:r>
              <a:rPr lang="pt-BR" dirty="0"/>
              <a:t>h = [0 1 2 3 4 0 0 0]';</a:t>
            </a:r>
          </a:p>
          <a:p>
            <a:r>
              <a:rPr lang="en-US" dirty="0" err="1"/>
              <a:t>disp</a:t>
            </a:r>
            <a:r>
              <a:rPr lang="en-US" dirty="0"/>
              <a:t>('h, ramp')</a:t>
            </a:r>
          </a:p>
          <a:p>
            <a:r>
              <a:rPr lang="en-US" dirty="0"/>
              <a:t>h</a:t>
            </a:r>
          </a:p>
          <a:p>
            <a:r>
              <a:rPr lang="en-US" dirty="0" smtClean="0"/>
              <a:t>subplot(312</a:t>
            </a:r>
            <a:r>
              <a:rPr lang="en-US" dirty="0"/>
              <a:t>)</a:t>
            </a:r>
          </a:p>
          <a:p>
            <a:r>
              <a:rPr lang="en-US" dirty="0"/>
              <a:t>stem(n,h,'b','Marker','none','LineWidth',2);</a:t>
            </a:r>
          </a:p>
          <a:p>
            <a:r>
              <a:rPr lang="pt-BR" dirty="0"/>
              <a:t>%axis([1 N -1.5 1.5])</a:t>
            </a:r>
          </a:p>
          <a:p>
            <a:r>
              <a:rPr lang="en-US" dirty="0"/>
              <a:t>title('h, ramp','fontsize',18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82613" y="2131874"/>
            <a:ext cx="42672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%% circularly convolve </a:t>
            </a:r>
          </a:p>
          <a:p>
            <a:r>
              <a:rPr lang="en-US" dirty="0"/>
              <a:t>y = </a:t>
            </a:r>
            <a:r>
              <a:rPr lang="en-US" dirty="0" err="1"/>
              <a:t>cconv</a:t>
            </a:r>
            <a:r>
              <a:rPr lang="en-US" dirty="0"/>
              <a:t>(</a:t>
            </a:r>
            <a:r>
              <a:rPr lang="en-US" dirty="0" err="1"/>
              <a:t>x,h,N</a:t>
            </a:r>
            <a:r>
              <a:rPr lang="en-US" dirty="0"/>
              <a:t>);</a:t>
            </a:r>
          </a:p>
          <a:p>
            <a:r>
              <a:rPr lang="en-US" dirty="0"/>
              <a:t>subplot(313)</a:t>
            </a:r>
          </a:p>
          <a:p>
            <a:r>
              <a:rPr lang="en-US" dirty="0"/>
              <a:t>stem(n,y,'b','Marker','none','LineWidth',2);</a:t>
            </a:r>
          </a:p>
          <a:p>
            <a:r>
              <a:rPr lang="pt-BR" dirty="0"/>
              <a:t>%axis([1 N -1.5 1.5])</a:t>
            </a:r>
          </a:p>
          <a:p>
            <a:r>
              <a:rPr lang="en-US" dirty="0"/>
              <a:t>title('y, circular convolution','fontsize',18)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62580"/>
            <a:ext cx="6381234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</a:t>
            </a:r>
            <a:r>
              <a:rPr lang="en-US" sz="2800" b="1" dirty="0">
                <a:solidFill>
                  <a:srgbClr val="FF0000"/>
                </a:solidFill>
              </a:rPr>
              <a:t>convolution of ramp and sinusoid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3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4343400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%% pulse</a:t>
            </a:r>
          </a:p>
          <a:p>
            <a:r>
              <a:rPr lang="en-US" dirty="0"/>
              <a:t>x = [0 0 0 1 1 1 0 0 0]';</a:t>
            </a:r>
          </a:p>
          <a:p>
            <a:r>
              <a:rPr lang="en-US" dirty="0" err="1"/>
              <a:t>disp</a:t>
            </a:r>
            <a:r>
              <a:rPr lang="en-US" dirty="0"/>
              <a:t>('pulse')</a:t>
            </a:r>
          </a:p>
          <a:p>
            <a:r>
              <a:rPr lang="en-US" dirty="0"/>
              <a:t>x</a:t>
            </a:r>
          </a:p>
          <a:p>
            <a:r>
              <a:rPr lang="en-US" dirty="0"/>
              <a:t> </a:t>
            </a:r>
            <a:r>
              <a:rPr lang="en-US" dirty="0" smtClean="0"/>
              <a:t>%% </a:t>
            </a:r>
            <a:r>
              <a:rPr lang="en-US" dirty="0"/>
              <a:t>convolve pulse with itself</a:t>
            </a:r>
          </a:p>
          <a:p>
            <a:r>
              <a:rPr lang="en-US" dirty="0"/>
              <a:t>y = </a:t>
            </a:r>
            <a:r>
              <a:rPr lang="en-US" dirty="0" err="1"/>
              <a:t>conv</a:t>
            </a:r>
            <a:r>
              <a:rPr lang="en-US" dirty="0"/>
              <a:t>(</a:t>
            </a:r>
            <a:r>
              <a:rPr lang="en-US" dirty="0" err="1"/>
              <a:t>x,x</a:t>
            </a:r>
            <a:r>
              <a:rPr lang="en-US" dirty="0"/>
              <a:t>);</a:t>
            </a:r>
          </a:p>
          <a:p>
            <a:r>
              <a:rPr lang="en-US" dirty="0" err="1"/>
              <a:t>disp</a:t>
            </a:r>
            <a:r>
              <a:rPr lang="en-US" dirty="0"/>
              <a:t>('convo of pulse with itself')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 </a:t>
            </a:r>
            <a:r>
              <a:rPr lang="en-US" dirty="0" smtClean="0"/>
              <a:t>% </a:t>
            </a:r>
            <a:r>
              <a:rPr lang="en-US" dirty="0"/>
              <a:t>note the lengths of x and y</a:t>
            </a:r>
          </a:p>
          <a:p>
            <a:r>
              <a:rPr lang="en-US" dirty="0" err="1"/>
              <a:t>disp</a:t>
            </a:r>
            <a:r>
              <a:rPr lang="en-US" dirty="0"/>
              <a:t>('length of x'); length(x)</a:t>
            </a:r>
          </a:p>
          <a:p>
            <a:r>
              <a:rPr lang="en-US" dirty="0" err="1"/>
              <a:t>disp</a:t>
            </a:r>
            <a:r>
              <a:rPr lang="en-US" dirty="0"/>
              <a:t>('length of y'); length(y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%% zero pad x to make the pulse the same length as y for more clear plotting</a:t>
            </a:r>
          </a:p>
          <a:p>
            <a:r>
              <a:rPr lang="en-US" dirty="0"/>
              <a:t>x(length(y)) = 0;</a:t>
            </a:r>
          </a:p>
          <a:p>
            <a:r>
              <a:rPr lang="en-US" dirty="0"/>
              <a:t>n = 0:length(y)-1;</a:t>
            </a:r>
          </a:p>
          <a:p>
            <a:r>
              <a:rPr lang="en-US" dirty="0"/>
              <a:t>figure('</a:t>
            </a:r>
            <a:r>
              <a:rPr lang="en-US" dirty="0" err="1"/>
              <a:t>units','normalized','position</a:t>
            </a:r>
            <a:r>
              <a:rPr lang="en-US" dirty="0"/>
              <a:t>',[0 0 1 1.5]);</a:t>
            </a:r>
          </a:p>
          <a:p>
            <a:r>
              <a:rPr lang="en-US" dirty="0"/>
              <a:t>subplot(211)</a:t>
            </a:r>
          </a:p>
          <a:p>
            <a:r>
              <a:rPr lang="en-US" dirty="0"/>
              <a:t>stem(n,x,'b','Marker','none','LineWidth',2);axis([0 7 -1 1]);</a:t>
            </a:r>
          </a:p>
          <a:p>
            <a:r>
              <a:rPr lang="en-US" dirty="0"/>
              <a:t>title('pulse','fontsize',18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82613" y="2131874"/>
            <a:ext cx="4267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subplot(212)</a:t>
            </a:r>
          </a:p>
          <a:p>
            <a:r>
              <a:rPr lang="en-US" dirty="0"/>
              <a:t>stem(n,y,'b','Marker','none','LineWidth',2);</a:t>
            </a:r>
          </a:p>
          <a:p>
            <a:r>
              <a:rPr lang="en-US" dirty="0"/>
              <a:t>title('pulse * pulse','fontsize',18)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62580"/>
            <a:ext cx="5895075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Convolve a rectangular pulse with itself</a:t>
            </a:r>
          </a:p>
        </p:txBody>
      </p:sp>
    </p:spTree>
    <p:extLst>
      <p:ext uri="{BB962C8B-B14F-4D97-AF65-F5344CB8AC3E}">
        <p14:creationId xmlns:p14="http://schemas.microsoft.com/office/powerpoint/2010/main" val="333100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4648199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close all</a:t>
            </a:r>
            <a:r>
              <a:rPr lang="en-US" dirty="0" smtClean="0"/>
              <a:t>; clear </a:t>
            </a:r>
            <a:r>
              <a:rPr lang="en-US" dirty="0"/>
              <a:t>all</a:t>
            </a:r>
            <a:r>
              <a:rPr lang="en-US" dirty="0" smtClean="0"/>
              <a:t>; </a:t>
            </a:r>
            <a:r>
              <a:rPr lang="en-US" dirty="0" err="1" smtClean="0"/>
              <a:t>clc</a:t>
            </a:r>
            <a:endParaRPr lang="en-US" dirty="0"/>
          </a:p>
          <a:p>
            <a:r>
              <a:rPr lang="en-US" dirty="0"/>
              <a:t>figure('</a:t>
            </a:r>
            <a:r>
              <a:rPr lang="en-US" dirty="0" err="1"/>
              <a:t>units','normalized','position</a:t>
            </a:r>
            <a:r>
              <a:rPr lang="en-US" dirty="0"/>
              <a:t>',[0 0 1 1.5]);</a:t>
            </a:r>
          </a:p>
          <a:p>
            <a:r>
              <a:rPr lang="en-US" dirty="0"/>
              <a:t> </a:t>
            </a:r>
            <a:r>
              <a:rPr lang="en-US" dirty="0" smtClean="0"/>
              <a:t>%% </a:t>
            </a:r>
            <a:r>
              <a:rPr lang="en-US" dirty="0"/>
              <a:t>piecewise smooth signal</a:t>
            </a:r>
          </a:p>
          <a:p>
            <a:r>
              <a:rPr lang="en-US" dirty="0"/>
              <a:t>    N = 50;</a:t>
            </a:r>
          </a:p>
          <a:p>
            <a:r>
              <a:rPr lang="en-US" dirty="0"/>
              <a:t>    n = 0:N-1;</a:t>
            </a:r>
          </a:p>
          <a:p>
            <a:r>
              <a:rPr lang="en-US" dirty="0"/>
              <a:t>    s = hamming(N) .* [ones(N/2,1); </a:t>
            </a:r>
            <a:r>
              <a:rPr lang="en-US" dirty="0" smtClean="0"/>
              <a:t>-   ones(N/2,1)];</a:t>
            </a:r>
            <a:endParaRPr lang="en-US" dirty="0"/>
          </a:p>
          <a:p>
            <a:r>
              <a:rPr lang="en-US" dirty="0"/>
              <a:t>    subplot(221)</a:t>
            </a:r>
          </a:p>
          <a:p>
            <a:r>
              <a:rPr lang="en-US" dirty="0"/>
              <a:t>    stem(s,'b','Marker','none','LineWidth',2);</a:t>
            </a:r>
          </a:p>
          <a:p>
            <a:r>
              <a:rPr lang="pt-BR" dirty="0"/>
              <a:t>    axis([1 N -1.5 1.5])</a:t>
            </a:r>
          </a:p>
          <a:p>
            <a:r>
              <a:rPr lang="en-US" dirty="0"/>
              <a:t>    title('piecewise smooth signal','fontsize',18)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%% add noise to the signal</a:t>
            </a:r>
          </a:p>
          <a:p>
            <a:r>
              <a:rPr lang="en-US" dirty="0"/>
              <a:t>    x = s + 0.1*</a:t>
            </a:r>
            <a:r>
              <a:rPr lang="en-US" dirty="0" err="1"/>
              <a:t>randn</a:t>
            </a:r>
            <a:r>
              <a:rPr lang="en-US" dirty="0"/>
              <a:t>(N,1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subplot(222)</a:t>
            </a:r>
          </a:p>
          <a:p>
            <a:r>
              <a:rPr lang="en-US" dirty="0"/>
              <a:t>    stem(x,'b','Marker','none','LineWidth',2);</a:t>
            </a:r>
          </a:p>
          <a:p>
            <a:r>
              <a:rPr lang="pt-BR" dirty="0"/>
              <a:t>    axis([1 N -1.5 1.5])</a:t>
            </a:r>
          </a:p>
          <a:p>
            <a:r>
              <a:rPr lang="en-US" dirty="0"/>
              <a:t>    title('piecewise smooth signal + noise','fontsize',18)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762000"/>
            <a:ext cx="4343400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%% construct moving average filter impulse response of length M</a:t>
            </a:r>
          </a:p>
          <a:p>
            <a:r>
              <a:rPr lang="en-US" dirty="0"/>
              <a:t>    M=16;</a:t>
            </a:r>
          </a:p>
          <a:p>
            <a:r>
              <a:rPr lang="en-US" dirty="0"/>
              <a:t>    h = ones(M,1)/M;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h1 = h; </a:t>
            </a:r>
          </a:p>
          <a:p>
            <a:r>
              <a:rPr lang="en-US" dirty="0"/>
              <a:t>    % Zero pad to let both have the same length</a:t>
            </a:r>
          </a:p>
          <a:p>
            <a:r>
              <a:rPr lang="en-US" dirty="0"/>
              <a:t>    h1(N)=0;</a:t>
            </a:r>
          </a:p>
          <a:p>
            <a:r>
              <a:rPr lang="en-US" dirty="0"/>
              <a:t>    subplot(224)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stem(h1,'b','Marker','none','LineWidth',2);</a:t>
            </a:r>
          </a:p>
          <a:p>
            <a:r>
              <a:rPr lang="pt-BR" dirty="0"/>
              <a:t>    axis([1 N 0 1])</a:t>
            </a:r>
          </a:p>
          <a:p>
            <a:r>
              <a:rPr lang="en-US" dirty="0"/>
              <a:t>    title('impulse response','fontsize',18)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%% convolve noisy signal with impulse response</a:t>
            </a:r>
          </a:p>
          <a:p>
            <a:r>
              <a:rPr lang="en-US" dirty="0"/>
              <a:t>    y = </a:t>
            </a:r>
            <a:r>
              <a:rPr lang="en-US" dirty="0" err="1"/>
              <a:t>conv</a:t>
            </a:r>
            <a:r>
              <a:rPr lang="en-US" dirty="0"/>
              <a:t>(</a:t>
            </a:r>
            <a:r>
              <a:rPr lang="en-US" dirty="0" err="1"/>
              <a:t>x,h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subplot(223)</a:t>
            </a:r>
          </a:p>
          <a:p>
            <a:r>
              <a:rPr lang="en-US" dirty="0"/>
              <a:t>    stem(y(M/2:N+M/2-1),'b','Marker','none','LineWidth',2);</a:t>
            </a:r>
          </a:p>
          <a:p>
            <a:r>
              <a:rPr lang="pt-BR" dirty="0"/>
              <a:t>    axis([1 N -1.5 1.5])</a:t>
            </a:r>
          </a:p>
          <a:p>
            <a:r>
              <a:rPr lang="en-US" dirty="0"/>
              <a:t>    title('output','fontsize',18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2580"/>
            <a:ext cx="8617359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Using convolution for </a:t>
            </a:r>
            <a:r>
              <a:rPr lang="en-US" sz="2800" dirty="0" err="1" smtClean="0"/>
              <a:t>Denoising</a:t>
            </a:r>
            <a:r>
              <a:rPr lang="en-US" sz="2800" dirty="0" smtClean="0"/>
              <a:t> </a:t>
            </a:r>
            <a:r>
              <a:rPr lang="en-US" sz="2800" dirty="0"/>
              <a:t>a piecewise smooth signal</a:t>
            </a:r>
          </a:p>
        </p:txBody>
      </p:sp>
    </p:spTree>
    <p:extLst>
      <p:ext uri="{BB962C8B-B14F-4D97-AF65-F5344CB8AC3E}">
        <p14:creationId xmlns:p14="http://schemas.microsoft.com/office/powerpoint/2010/main" val="335830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4648199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figure('</a:t>
            </a:r>
            <a:r>
              <a:rPr lang="en-US" dirty="0" err="1"/>
              <a:t>units','normalized','position</a:t>
            </a:r>
            <a:r>
              <a:rPr lang="en-US" dirty="0"/>
              <a:t>',[0 0 1 1.5</a:t>
            </a:r>
            <a:r>
              <a:rPr lang="en-US" dirty="0" smtClean="0"/>
              <a:t>]);</a:t>
            </a:r>
            <a:endParaRPr lang="en-US" dirty="0"/>
          </a:p>
          <a:p>
            <a:r>
              <a:rPr lang="en-US" dirty="0"/>
              <a:t>%% piecewise smooth signal with a bit of noise added</a:t>
            </a:r>
          </a:p>
          <a:p>
            <a:r>
              <a:rPr lang="en-US" dirty="0"/>
              <a:t>N = 50;</a:t>
            </a:r>
          </a:p>
          <a:p>
            <a:r>
              <a:rPr lang="en-US" dirty="0"/>
              <a:t>n = 0:N-1;</a:t>
            </a:r>
          </a:p>
          <a:p>
            <a:r>
              <a:rPr lang="en-US" dirty="0"/>
              <a:t>s = hamming(N) .* [ones(N/2,1); -ones(N/2,1)];</a:t>
            </a:r>
          </a:p>
          <a:p>
            <a:r>
              <a:rPr lang="en-US" dirty="0"/>
              <a:t>x = s + 0.1*</a:t>
            </a:r>
            <a:r>
              <a:rPr lang="en-US" dirty="0" err="1"/>
              <a:t>randn</a:t>
            </a:r>
            <a:r>
              <a:rPr lang="en-US" dirty="0"/>
              <a:t>(N,1);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subplot(311)</a:t>
            </a:r>
          </a:p>
          <a:p>
            <a:r>
              <a:rPr lang="en-US" dirty="0"/>
              <a:t>stem(x,'b','Marker','none','LineWidth',2);</a:t>
            </a:r>
          </a:p>
          <a:p>
            <a:r>
              <a:rPr lang="pt-BR" dirty="0"/>
              <a:t>axis([1 N -1.5 1.5])</a:t>
            </a:r>
          </a:p>
          <a:p>
            <a:r>
              <a:rPr lang="en-US" dirty="0"/>
              <a:t>title('noisy piecewise smooth signal','fontsize',18</a:t>
            </a:r>
            <a:r>
              <a:rPr lang="en-US" dirty="0" smtClean="0"/>
              <a:t>)</a:t>
            </a:r>
          </a:p>
          <a:p>
            <a:r>
              <a:rPr lang="en-US" dirty="0"/>
              <a:t>%% </a:t>
            </a:r>
            <a:r>
              <a:rPr lang="en-US" dirty="0" err="1"/>
              <a:t>haar</a:t>
            </a:r>
            <a:r>
              <a:rPr lang="en-US" dirty="0"/>
              <a:t> wavelet edge detector</a:t>
            </a:r>
          </a:p>
          <a:p>
            <a:r>
              <a:rPr lang="en-US" dirty="0"/>
              <a:t>w = (1/4)*[-ones(2,1); ones(2,1)];</a:t>
            </a:r>
          </a:p>
          <a:p>
            <a:r>
              <a:rPr lang="en-US" dirty="0"/>
              <a:t>M = length(w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w1 = w; w1(N)=0;</a:t>
            </a:r>
          </a:p>
          <a:p>
            <a:r>
              <a:rPr lang="en-US" dirty="0"/>
              <a:t>subplot(312)</a:t>
            </a:r>
          </a:p>
          <a:p>
            <a:r>
              <a:rPr lang="en-US" dirty="0"/>
              <a:t>stem(w1,'b','Marker','none','LineWidth',2);</a:t>
            </a:r>
          </a:p>
          <a:p>
            <a:r>
              <a:rPr lang="pt-BR" dirty="0"/>
              <a:t>axis([1 N -0.5 0.5])</a:t>
            </a:r>
          </a:p>
          <a:p>
            <a:r>
              <a:rPr lang="en-US" dirty="0"/>
              <a:t>title('</a:t>
            </a:r>
            <a:r>
              <a:rPr lang="en-US" dirty="0" err="1"/>
              <a:t>Haar</a:t>
            </a:r>
            <a:r>
              <a:rPr lang="en-US" dirty="0"/>
              <a:t> wavelet edge detector','fontsize',18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762000"/>
            <a:ext cx="43434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%% convolve noisy signal with impulse response</a:t>
            </a:r>
          </a:p>
          <a:p>
            <a:r>
              <a:rPr lang="en-US" dirty="0"/>
              <a:t>y = </a:t>
            </a:r>
            <a:r>
              <a:rPr lang="en-US" dirty="0" err="1"/>
              <a:t>conv</a:t>
            </a:r>
            <a:r>
              <a:rPr lang="en-US" dirty="0"/>
              <a:t>(</a:t>
            </a:r>
            <a:r>
              <a:rPr lang="en-US" dirty="0" err="1"/>
              <a:t>x,w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subplot(313)</a:t>
            </a:r>
          </a:p>
          <a:p>
            <a:r>
              <a:rPr lang="en-US" dirty="0"/>
              <a:t>stem(y(M/2:N+M/2-1),'b','Marker','none','LineWidth',2);</a:t>
            </a:r>
          </a:p>
          <a:p>
            <a:r>
              <a:rPr lang="pt-BR" dirty="0"/>
              <a:t>axis([1 N -1.5 1.5])</a:t>
            </a:r>
          </a:p>
          <a:p>
            <a:r>
              <a:rPr lang="en-US" dirty="0"/>
              <a:t>title('output','fontsize',18)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62580"/>
            <a:ext cx="5552995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Using convolution for Edge </a:t>
            </a:r>
            <a:r>
              <a:rPr lang="en-US" sz="2800" dirty="0"/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94682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797</Words>
  <Application>Microsoft Office PowerPoint</Application>
  <PresentationFormat>On-screen Show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Basem</dc:creator>
  <cp:lastModifiedBy>Basem</cp:lastModifiedBy>
  <cp:revision>6</cp:revision>
  <dcterms:created xsi:type="dcterms:W3CDTF">2006-08-16T00:00:00Z</dcterms:created>
  <dcterms:modified xsi:type="dcterms:W3CDTF">2014-11-10T10:38:39Z</dcterms:modified>
</cp:coreProperties>
</file>